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9BA3-EF49-431B-A1B9-0ADB790BF4BB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759A-340C-418F-A6C5-0905438F6D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775" y="-352425"/>
            <a:ext cx="9644171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142288" cy="1470025"/>
          </a:xfrm>
        </p:spPr>
        <p:txBody>
          <a:bodyPr/>
          <a:lstStyle/>
          <a:p>
            <a:pPr algn="r"/>
            <a:r>
              <a:rPr lang="en-US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Buffer Overflow Attacks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6723" y="1676400"/>
            <a:ext cx="4003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l"/>
              </a:rPr>
              <a:t>Heap and Stack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929" y="5334000"/>
            <a:ext cx="21771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Lance West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2849" y="130314"/>
            <a:ext cx="6367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Detection and Prevention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1"/>
            <a:ext cx="352742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following Figure shows a block diagram for computer system detection and prevention at various stages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har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143000"/>
            <a:ext cx="1505160" cy="5277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1143000"/>
            <a:ext cx="266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Secure coding practices, using secure library, simple check list, etc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2020669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/GS options, canary, warning messages, encrypt the return address, storing return add as different locations, etc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2946737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Kernel patch – SE-Linux (Role Based and Code Based Security Access, Exec-Shield – address space randomization. Patch-Guard, etc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03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NX/XD bit flag. Control Registers (CR) Memory Management Unit (MMU),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4886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 executable flag, etc</a:t>
            </a:r>
          </a:p>
          <a:p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57150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Intrusion Detection System (IDS), firewall, etc</a:t>
            </a:r>
          </a:p>
          <a:p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0314"/>
            <a:ext cx="3486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Coding Stage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0"/>
            <a:ext cx="3832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The programmer role. Programmers must know and practice secure coding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B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The compiler, OS, memory and processor roles to detect and/or prevent buffer overflow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Memory management, processor and OS play a roles to help prevent the buffer overflow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hart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5646" y="1066800"/>
            <a:ext cx="4505954" cy="5277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5853" y="2286000"/>
            <a:ext cx="8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3657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4876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192" y="130314"/>
            <a:ext cx="5918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Best Practices Diagram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0"/>
            <a:ext cx="3451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This diagram shows best practices for training and editing code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Also is where Secure code and testing should take place before compiling.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uffer overflow detection and prevention enhancement at the coding level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3801" y="990600"/>
            <a:ext cx="4953000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63853" y="3276600"/>
            <a:ext cx="8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4419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5562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C</a:t>
            </a:r>
          </a:p>
        </p:txBody>
      </p:sp>
    </p:spTree>
    <p:extLst>
      <p:ext uri="{BB962C8B-B14F-4D97-AF65-F5344CB8AC3E}">
        <p14:creationId xmlns:p14="http://schemas.microsoft.com/office/powerpoint/2010/main" val="35231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0314"/>
            <a:ext cx="2973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The last diagram incorporates secure coding knowledge and enhancing the editor for best practices.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The buffer overflow vulnerability and exploit are best taught by example using unsafe C code.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Some of the newer compliers like Visual Studio have intellisense installed and will point out coding problems relating to Buffer Overflows.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Others will not have advance features like this, so training will be key for programmers.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0689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8775" y="11430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Memory plays a key part in many computer system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functions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It’s a critical component to many internal operations.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 mother board operations, to monitor and I/O devices.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the software that manages these systems can be corrupted.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could give the attacker key access to many computer functions.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9" y="130314"/>
            <a:ext cx="5782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Memory Vulnerabilities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8108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Conditions for Buffer Overflows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8775" y="11430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unsafe C functions without any protection code.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program does not validate the input.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return address is adjacent to the program’s code and data.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is a suitable program to exploit the vulnerability.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6194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Using Unsafe Functions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Unsafe C functions are functions that do not check for bounds when copying or moving data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not explicitly terminate a string in memory where it should be terminated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problem is mostly related to string and character manipulation such as gets() and strcpy().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Programmers need to check boundaries to have effective garbage collection in code.</a:t>
            </a:r>
          </a:p>
        </p:txBody>
      </p:sp>
    </p:spTree>
    <p:extLst>
      <p:ext uri="{BB962C8B-B14F-4D97-AF65-F5344CB8AC3E}">
        <p14:creationId xmlns:p14="http://schemas.microsoft.com/office/powerpoint/2010/main" val="12040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#include &lt;unistd.h&gt;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int main(int argc, char **argv)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{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  /* declare a buffer with max 512 bytes in size*/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char mybuff[512];</a:t>
            </a:r>
          </a:p>
          <a:p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  /* verify the input */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 if(argc &lt; 2)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 {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   printf("Usage: %s &lt;string_input_expected&gt;\n", argv[0]);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   exit (0);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}</a:t>
            </a:r>
          </a:p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if (strlen(argv[1]) &gt; 512)</a:t>
            </a:r>
          </a:p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  exit (1);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 /* else if there is an input, copy the string into the buffer */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 strcpy(mybuff, argv[1]);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 /* display the buffer's content */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printf("Buffer's content: %s\n", mybuff);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  return 0;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}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6907" y="76200"/>
            <a:ext cx="6080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Checking the Boundary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80438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Simply adding extra code to check the boundary. </a:t>
            </a: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the boundary is violated, the program will just exit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4114800"/>
            <a:ext cx="2895600" cy="3437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8200" y="4343400"/>
            <a:ext cx="2438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4000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Input Validation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954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validation also can be implemented in the program to stop the buffer overflows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is, not all the input combinations can be tested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Based on the types of interfaces the application will use?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Enhancing validating inputs with something like this shown on the next page.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0668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previous code can be enhanced further by validating inputs of common characters people might input.</a:t>
            </a:r>
          </a:p>
          <a:p>
            <a:pPr lvl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(strlen(argv[1]) &gt; 512)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if(element_of_argv[1] == NOP &amp;&amp; 	element_of_argv[1] == "sh" &amp;&amp; ...)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if(last_argv[1]_element != '\0')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exit (1);</a:t>
            </a:r>
          </a:p>
          <a:p>
            <a:pPr lvl="0">
              <a:spcBef>
                <a:spcPct val="20000"/>
              </a:spcBef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addition, if its a web form, check the controls validation rules for default settings.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4000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Input Validation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352801"/>
            <a:ext cx="6858000" cy="167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225"/>
            <a:ext cx="8553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Return Address Adjacent to Code and Data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8775" y="1143000"/>
            <a:ext cx="85566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Depending how you compile your code some compliers will place return address adjacent to the program’s data and code.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Moreover, based on what environment your program will run in. Unix, Window….etc.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Each environment will have setup options that will help you stop Buffer Overflow problems.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 So during the analysis phase of development, know what you can and cannot do based on the environment your program will live 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3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8" y="130314"/>
            <a:ext cx="7180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Suitable Exploit Code Availability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75" y="1143000"/>
            <a:ext cx="87852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your code for suitable exploits and have built in termination protocols.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 what types of shell-scripts one might create to start a Buffer Overflow incident within your environment.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addition, how might these scripts be used to overwrite return addresses?</a:t>
            </a:r>
            <a:endParaRPr lang="en-US" sz="32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tools does the environment offer to protect your software, and what might you have to built into your program.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954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Aril</vt:lpstr>
      <vt:lpstr>Calibri</vt:lpstr>
      <vt:lpstr>Office Theme</vt:lpstr>
      <vt:lpstr>Buffer Overflow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 Overflow Attacks</dc:title>
  <dc:creator>Lance</dc:creator>
  <cp:lastModifiedBy>Lance</cp:lastModifiedBy>
  <cp:revision>44</cp:revision>
  <dcterms:created xsi:type="dcterms:W3CDTF">2014-03-30T22:20:06Z</dcterms:created>
  <dcterms:modified xsi:type="dcterms:W3CDTF">2020-07-14T06:16:17Z</dcterms:modified>
</cp:coreProperties>
</file>